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D49F6D8-01FD-4305-AF93-8A0499489149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B29A5BC-DF9D-4069-8CDF-2E756937612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Устный счёт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cap="all" dirty="0" smtClean="0"/>
              <a:t>Урок 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65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1.</a:t>
            </a:r>
            <a:r>
              <a:rPr lang="ru-RU" dirty="0"/>
              <a:t> Определите, график какой функции изображен на рисунке: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4155157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076056" y="2836885"/>
            <a:ext cx="28083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/>
              <a:t>у</a:t>
            </a:r>
            <a:r>
              <a:rPr lang="ru-RU" sz="3200" dirty="0"/>
              <a:t> = </a:t>
            </a:r>
            <a:r>
              <a:rPr lang="ru-RU" sz="3200" i="1" dirty="0"/>
              <a:t>х</a:t>
            </a:r>
            <a:r>
              <a:rPr lang="ru-RU" sz="3200" baseline="30000" dirty="0"/>
              <a:t>2</a:t>
            </a:r>
            <a:r>
              <a:rPr lang="ru-RU" sz="3200" dirty="0"/>
              <a:t> – 2</a:t>
            </a:r>
            <a:r>
              <a:rPr lang="ru-RU" sz="3200" i="1" dirty="0"/>
              <a:t>х</a:t>
            </a:r>
            <a:r>
              <a:rPr lang="ru-RU" sz="3200" dirty="0"/>
              <a:t> – 1;</a:t>
            </a:r>
          </a:p>
          <a:p>
            <a:r>
              <a:rPr lang="ru-RU" sz="3200" i="1" dirty="0"/>
              <a:t>у</a:t>
            </a:r>
            <a:r>
              <a:rPr lang="ru-RU" sz="3200" dirty="0"/>
              <a:t> = –2</a:t>
            </a:r>
            <a:r>
              <a:rPr lang="ru-RU" sz="3200" i="1" dirty="0"/>
              <a:t>х</a:t>
            </a:r>
            <a:r>
              <a:rPr lang="ru-RU" sz="3200" baseline="30000" dirty="0"/>
              <a:t>2</a:t>
            </a:r>
            <a:r>
              <a:rPr lang="ru-RU" sz="3200" dirty="0"/>
              <a:t> – 8</a:t>
            </a:r>
            <a:r>
              <a:rPr lang="ru-RU" sz="3200" i="1" dirty="0"/>
              <a:t>х</a:t>
            </a:r>
            <a:r>
              <a:rPr lang="ru-RU" sz="3200" dirty="0"/>
              <a:t>;</a:t>
            </a:r>
          </a:p>
          <a:p>
            <a:r>
              <a:rPr lang="ru-RU" sz="3200" i="1" dirty="0"/>
              <a:t>у</a:t>
            </a:r>
            <a:r>
              <a:rPr lang="ru-RU" sz="3200" dirty="0"/>
              <a:t> = </a:t>
            </a:r>
            <a:r>
              <a:rPr lang="ru-RU" sz="3200" i="1" dirty="0"/>
              <a:t>х</a:t>
            </a:r>
            <a:r>
              <a:rPr lang="ru-RU" sz="3200" baseline="30000" dirty="0"/>
              <a:t>2</a:t>
            </a:r>
            <a:r>
              <a:rPr lang="ru-RU" sz="3200" dirty="0"/>
              <a:t> – 4</a:t>
            </a:r>
            <a:r>
              <a:rPr lang="ru-RU" sz="3200" i="1" dirty="0"/>
              <a:t>х</a:t>
            </a:r>
            <a:r>
              <a:rPr lang="ru-RU" sz="3200" dirty="0"/>
              <a:t> – 1;</a:t>
            </a:r>
          </a:p>
          <a:p>
            <a:r>
              <a:rPr lang="ru-RU" sz="3200" i="1" dirty="0"/>
              <a:t>у</a:t>
            </a:r>
            <a:r>
              <a:rPr lang="ru-RU" sz="3200" dirty="0"/>
              <a:t> = 2</a:t>
            </a:r>
            <a:r>
              <a:rPr lang="ru-RU" sz="3200" i="1" dirty="0"/>
              <a:t>х</a:t>
            </a:r>
            <a:r>
              <a:rPr lang="ru-RU" sz="3200" baseline="30000" dirty="0"/>
              <a:t>2</a:t>
            </a:r>
            <a:r>
              <a:rPr lang="ru-RU" sz="3200" dirty="0"/>
              <a:t> + 8</a:t>
            </a:r>
            <a:r>
              <a:rPr lang="ru-RU" sz="3200" i="1" dirty="0"/>
              <a:t>х</a:t>
            </a:r>
            <a:r>
              <a:rPr lang="ru-RU" sz="3200" dirty="0"/>
              <a:t> + 7;</a:t>
            </a:r>
          </a:p>
          <a:p>
            <a:r>
              <a:rPr lang="ru-RU" sz="3200" i="1" dirty="0"/>
              <a:t>у</a:t>
            </a:r>
            <a:r>
              <a:rPr lang="ru-RU" sz="3200" dirty="0"/>
              <a:t> = 2</a:t>
            </a:r>
            <a:r>
              <a:rPr lang="ru-RU" sz="3200" i="1" dirty="0"/>
              <a:t>х</a:t>
            </a:r>
            <a:r>
              <a:rPr lang="ru-RU" sz="3200" baseline="30000" dirty="0"/>
              <a:t>2</a:t>
            </a:r>
            <a:r>
              <a:rPr lang="ru-RU" sz="3200" dirty="0"/>
              <a:t> – 1.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79750" y="2204864"/>
            <a:ext cx="29626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i="1" dirty="0" smtClean="0"/>
              <a:t>у</a:t>
            </a:r>
            <a:r>
              <a:rPr lang="ru-RU" sz="3600" dirty="0" smtClean="0"/>
              <a:t> = 2</a:t>
            </a:r>
            <a:r>
              <a:rPr lang="ru-RU" sz="3600" i="1" dirty="0" smtClean="0"/>
              <a:t>х</a:t>
            </a:r>
            <a:r>
              <a:rPr lang="ru-RU" sz="3600" baseline="30000" dirty="0" smtClean="0"/>
              <a:t>2</a:t>
            </a:r>
            <a:r>
              <a:rPr lang="ru-RU" sz="3600" dirty="0" smtClean="0"/>
              <a:t> + 8</a:t>
            </a:r>
            <a:r>
              <a:rPr lang="ru-RU" sz="3600" i="1" dirty="0" smtClean="0"/>
              <a:t>х</a:t>
            </a:r>
            <a:r>
              <a:rPr lang="ru-RU" sz="3600" dirty="0" smtClean="0"/>
              <a:t> + 7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7168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2.Определите</a:t>
            </a:r>
            <a:r>
              <a:rPr lang="ru-RU" dirty="0"/>
              <a:t>, график какой функции изображен на рисунке: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3741191" cy="391172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4860032" y="2132856"/>
                <a:ext cx="4283968" cy="32041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200" i="1" dirty="0"/>
                  <a:t>у</a:t>
                </a:r>
                <a:r>
                  <a:rPr lang="ru-RU" sz="3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/>
                        </m:ctrlPr>
                      </m:fPr>
                      <m:num>
                        <m:r>
                          <a:rPr lang="ru-RU" sz="3200" i="1"/>
                          <m:t>1</m:t>
                        </m:r>
                      </m:num>
                      <m:den>
                        <m:r>
                          <a:rPr lang="ru-RU" sz="3200" i="1"/>
                          <m:t>2</m:t>
                        </m:r>
                      </m:den>
                    </m:f>
                  </m:oMath>
                </a14:m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– 2</a:t>
                </a:r>
                <a:r>
                  <a:rPr lang="ru-RU" sz="3200" i="1" dirty="0"/>
                  <a:t>х</a:t>
                </a:r>
                <a:r>
                  <a:rPr lang="ru-RU" sz="3200" dirty="0"/>
                  <a:t>;</a:t>
                </a:r>
              </a:p>
              <a:p>
                <a:r>
                  <a:rPr lang="ru-RU" sz="3200" i="1" dirty="0"/>
                  <a:t>у</a:t>
                </a:r>
                <a:r>
                  <a:rPr lang="ru-RU" sz="3200" dirty="0"/>
                  <a:t> = 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/>
                        </m:ctrlPr>
                      </m:fPr>
                      <m:num>
                        <m:r>
                          <a:rPr lang="ru-RU" sz="3200" i="1"/>
                          <m:t>1</m:t>
                        </m:r>
                      </m:num>
                      <m:den>
                        <m:r>
                          <a:rPr lang="ru-RU" sz="3200" i="1"/>
                          <m:t>2</m:t>
                        </m:r>
                      </m:den>
                    </m:f>
                  </m:oMath>
                </a14:m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+ 4</a:t>
                </a:r>
                <a:r>
                  <a:rPr lang="ru-RU" sz="3200" i="1" dirty="0"/>
                  <a:t>х</a:t>
                </a:r>
                <a:r>
                  <a:rPr lang="ru-RU" sz="3200" dirty="0"/>
                  <a:t> + 1;</a:t>
                </a:r>
              </a:p>
              <a:p>
                <a:r>
                  <a:rPr lang="ru-RU" sz="3200" i="1" dirty="0"/>
                  <a:t>у</a:t>
                </a:r>
                <a:r>
                  <a:rPr lang="ru-RU" sz="3200" dirty="0"/>
                  <a:t> = –</a:t>
                </a:r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– 4</a:t>
                </a:r>
                <a:r>
                  <a:rPr lang="ru-RU" sz="3200" i="1" dirty="0"/>
                  <a:t>х</a:t>
                </a:r>
                <a:r>
                  <a:rPr lang="ru-RU" sz="3200" dirty="0"/>
                  <a:t> + 1;</a:t>
                </a:r>
              </a:p>
              <a:p>
                <a:r>
                  <a:rPr lang="ru-RU" sz="3200" i="1" dirty="0"/>
                  <a:t>у</a:t>
                </a:r>
                <a:r>
                  <a:rPr lang="ru-RU" sz="3200" dirty="0"/>
                  <a:t> = –</a:t>
                </a:r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+ 4</a:t>
                </a:r>
                <a:r>
                  <a:rPr lang="ru-RU" sz="3200" i="1" dirty="0"/>
                  <a:t>х</a:t>
                </a:r>
                <a:r>
                  <a:rPr lang="ru-RU" sz="3200" dirty="0"/>
                  <a:t> – 1;</a:t>
                </a:r>
              </a:p>
              <a:p>
                <a:r>
                  <a:rPr lang="ru-RU" sz="3200" i="1" dirty="0"/>
                  <a:t>у</a:t>
                </a:r>
                <a:r>
                  <a:rPr lang="ru-RU" sz="3200" dirty="0"/>
                  <a:t> = –</a:t>
                </a: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/>
                        </m:ctrlPr>
                      </m:fPr>
                      <m:num>
                        <m:r>
                          <a:rPr lang="ru-RU" sz="3200" i="1"/>
                          <m:t>1</m:t>
                        </m:r>
                      </m:num>
                      <m:den>
                        <m:r>
                          <a:rPr lang="ru-RU" sz="3200" i="1"/>
                          <m:t>2</m:t>
                        </m:r>
                      </m:den>
                    </m:f>
                  </m:oMath>
                </a14:m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+ 2</a:t>
                </a:r>
                <a:r>
                  <a:rPr lang="ru-RU" sz="3200" i="1" dirty="0"/>
                  <a:t>х</a:t>
                </a:r>
                <a:r>
                  <a:rPr lang="ru-RU" sz="3200" dirty="0"/>
                  <a:t> – 1.</a:t>
                </a: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132856"/>
                <a:ext cx="4283968" cy="3204147"/>
              </a:xfrm>
              <a:prstGeom prst="rect">
                <a:avLst/>
              </a:prstGeom>
              <a:blipFill rotWithShape="1">
                <a:blip r:embed="rId4"/>
                <a:stretch>
                  <a:fillRect l="-3556" b="-19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3131674" y="2705416"/>
                <a:ext cx="3257623" cy="874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600" i="1" dirty="0" smtClean="0"/>
                  <a:t>у</a:t>
                </a:r>
                <a:r>
                  <a:rPr lang="ru-RU" sz="3600" dirty="0"/>
                  <a:t> = –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3600" i="1" dirty="0"/>
                  <a:t>х</a:t>
                </a:r>
                <a:r>
                  <a:rPr lang="ru-RU" sz="3600" baseline="30000" dirty="0"/>
                  <a:t>2</a:t>
                </a:r>
                <a:r>
                  <a:rPr lang="ru-RU" sz="3600" dirty="0"/>
                  <a:t> + 2</a:t>
                </a:r>
                <a:r>
                  <a:rPr lang="ru-RU" sz="3600" i="1" dirty="0"/>
                  <a:t>х</a:t>
                </a:r>
                <a:r>
                  <a:rPr lang="ru-RU" sz="3600" dirty="0"/>
                  <a:t> – 1</a:t>
                </a:r>
                <a:endParaRPr lang="ru-RU" sz="3600" dirty="0"/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674" y="2705416"/>
                <a:ext cx="3257623" cy="874663"/>
              </a:xfrm>
              <a:prstGeom prst="rect">
                <a:avLst/>
              </a:prstGeom>
              <a:blipFill rotWithShape="1">
                <a:blip r:embed="rId5"/>
                <a:stretch>
                  <a:fillRect l="-5805" r="-17416" b="-111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779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</TotalTime>
  <Words>137</Words>
  <Application>Microsoft Office PowerPoint</Application>
  <PresentationFormat>Экран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Аптека</vt:lpstr>
      <vt:lpstr>Урок 23</vt:lpstr>
      <vt:lpstr>1. Определите, график какой функции изображен на рисунке: </vt:lpstr>
      <vt:lpstr>2.Определите, график какой функции изображен на рисунке: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23</dc:title>
  <dc:creator>User</dc:creator>
  <cp:lastModifiedBy>User</cp:lastModifiedBy>
  <cp:revision>1</cp:revision>
  <dcterms:created xsi:type="dcterms:W3CDTF">2016-11-23T18:56:54Z</dcterms:created>
  <dcterms:modified xsi:type="dcterms:W3CDTF">2016-11-23T19:03:39Z</dcterms:modified>
</cp:coreProperties>
</file>